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04" r:id="rId13"/>
    <p:sldId id="267" r:id="rId14"/>
    <p:sldId id="268" r:id="rId15"/>
    <p:sldId id="269" r:id="rId16"/>
    <p:sldId id="299" r:id="rId17"/>
    <p:sldId id="298" r:id="rId18"/>
    <p:sldId id="300" r:id="rId19"/>
    <p:sldId id="297" r:id="rId20"/>
    <p:sldId id="301" r:id="rId21"/>
    <p:sldId id="302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05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1DBA-C49E-42A5-AF28-333455193D05}" type="datetimeFigureOut">
              <a:rPr lang="en-SG" smtClean="0"/>
              <a:t>1/1/2020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B7EF-2E67-4F51-A130-09C5587C3B6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725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1DBA-C49E-42A5-AF28-333455193D05}" type="datetimeFigureOut">
              <a:rPr lang="en-SG" smtClean="0"/>
              <a:t>1/1/2020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B7EF-2E67-4F51-A130-09C5587C3B6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381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1DBA-C49E-42A5-AF28-333455193D05}" type="datetimeFigureOut">
              <a:rPr lang="en-SG" smtClean="0"/>
              <a:t>1/1/2020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B7EF-2E67-4F51-A130-09C5587C3B6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244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1DBA-C49E-42A5-AF28-333455193D05}" type="datetimeFigureOut">
              <a:rPr lang="en-SG" smtClean="0"/>
              <a:t>1/1/2020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B7EF-2E67-4F51-A130-09C5587C3B6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988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1DBA-C49E-42A5-AF28-333455193D05}" type="datetimeFigureOut">
              <a:rPr lang="en-SG" smtClean="0"/>
              <a:t>1/1/2020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B7EF-2E67-4F51-A130-09C5587C3B6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445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1DBA-C49E-42A5-AF28-333455193D05}" type="datetimeFigureOut">
              <a:rPr lang="en-SG" smtClean="0"/>
              <a:t>1/1/2020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B7EF-2E67-4F51-A130-09C5587C3B6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941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1DBA-C49E-42A5-AF28-333455193D05}" type="datetimeFigureOut">
              <a:rPr lang="en-SG" smtClean="0"/>
              <a:t>1/1/2020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B7EF-2E67-4F51-A130-09C5587C3B6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431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1DBA-C49E-42A5-AF28-333455193D05}" type="datetimeFigureOut">
              <a:rPr lang="en-SG" smtClean="0"/>
              <a:t>1/1/2020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B7EF-2E67-4F51-A130-09C5587C3B6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7616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1DBA-C49E-42A5-AF28-333455193D05}" type="datetimeFigureOut">
              <a:rPr lang="en-SG" smtClean="0"/>
              <a:t>1/1/2020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B7EF-2E67-4F51-A130-09C5587C3B6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480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1DBA-C49E-42A5-AF28-333455193D05}" type="datetimeFigureOut">
              <a:rPr lang="en-SG" smtClean="0"/>
              <a:t>1/1/2020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B7EF-2E67-4F51-A130-09C5587C3B6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09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1DBA-C49E-42A5-AF28-333455193D05}" type="datetimeFigureOut">
              <a:rPr lang="en-SG" smtClean="0"/>
              <a:t>1/1/2020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B7EF-2E67-4F51-A130-09C5587C3B6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080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D1DBA-C49E-42A5-AF28-333455193D05}" type="datetimeFigureOut">
              <a:rPr lang="en-SG" smtClean="0"/>
              <a:t>1/1/2020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4B7EF-2E67-4F51-A130-09C5587C3B6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957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public-apis/public-api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712968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023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314450"/>
            <a:ext cx="76962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1701800"/>
            <a:ext cx="766445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1435100"/>
            <a:ext cx="7778750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5419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400175"/>
            <a:ext cx="78994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914525"/>
            <a:ext cx="76708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343025"/>
            <a:ext cx="76708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38300"/>
            <a:ext cx="76327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48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543050"/>
            <a:ext cx="7823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753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473200"/>
            <a:ext cx="780415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4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546225"/>
            <a:ext cx="7785100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34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25575"/>
            <a:ext cx="7620000" cy="400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988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200150"/>
            <a:ext cx="794385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62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47775"/>
            <a:ext cx="777240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02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372840"/>
            <a:ext cx="748665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1533525"/>
            <a:ext cx="753745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470025"/>
            <a:ext cx="7683500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200150"/>
            <a:ext cx="76962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457325"/>
            <a:ext cx="77470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1495425"/>
            <a:ext cx="78359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1441450"/>
            <a:ext cx="7708900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454150"/>
            <a:ext cx="781050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406525"/>
            <a:ext cx="7505700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333500"/>
            <a:ext cx="77914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1581150"/>
            <a:ext cx="78168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470025"/>
            <a:ext cx="7734300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441450"/>
            <a:ext cx="7785100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457325"/>
            <a:ext cx="809625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641475"/>
            <a:ext cx="773430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765300"/>
            <a:ext cx="7505700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30" y="1484784"/>
            <a:ext cx="62357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94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561975"/>
            <a:ext cx="8905875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94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3618482"/>
            <a:ext cx="3289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 smtClean="0">
                <a:hlinkClick r:id="rId2"/>
              </a:rPr>
              <a:t>https://</a:t>
            </a:r>
            <a:r>
              <a:rPr lang="en-SG" sz="1400" dirty="0" err="1" smtClean="0">
                <a:hlinkClick r:id="rId2"/>
              </a:rPr>
              <a:t>github.com</a:t>
            </a:r>
            <a:r>
              <a:rPr lang="en-SG" sz="1400" dirty="0" smtClean="0">
                <a:hlinkClick r:id="rId2"/>
              </a:rPr>
              <a:t>/public-</a:t>
            </a:r>
            <a:r>
              <a:rPr lang="en-SG" sz="1400" dirty="0" err="1" smtClean="0">
                <a:hlinkClick r:id="rId2"/>
              </a:rPr>
              <a:t>apis</a:t>
            </a:r>
            <a:r>
              <a:rPr lang="en-SG" sz="1400" dirty="0" smtClean="0">
                <a:hlinkClick r:id="rId2"/>
              </a:rPr>
              <a:t>/public-</a:t>
            </a:r>
            <a:r>
              <a:rPr lang="en-SG" sz="1400" dirty="0" err="1" smtClean="0">
                <a:hlinkClick r:id="rId2"/>
              </a:rPr>
              <a:t>apis</a:t>
            </a:r>
            <a:endParaRPr lang="en-SG" sz="14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39" y="3605922"/>
            <a:ext cx="2285281" cy="20951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77343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94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492250"/>
            <a:ext cx="7766050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27584" y="3861048"/>
            <a:ext cx="187220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94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94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94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94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94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94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94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276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482725"/>
            <a:ext cx="7829550" cy="3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28750"/>
            <a:ext cx="78867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27624" y="3449568"/>
            <a:ext cx="50401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228725"/>
            <a:ext cx="76708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416050"/>
            <a:ext cx="7683500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27624" y="4797152"/>
            <a:ext cx="165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241425"/>
            <a:ext cx="7753350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20509" y="4077072"/>
            <a:ext cx="8280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3857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3</Words>
  <Application>Microsoft Office PowerPoint</Application>
  <PresentationFormat>On-screen Show (4:3)</PresentationFormat>
  <Paragraphs>1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tangpd</dc:creator>
  <cp:lastModifiedBy>tangpd</cp:lastModifiedBy>
  <cp:revision>14</cp:revision>
  <dcterms:created xsi:type="dcterms:W3CDTF">2020-01-01T09:22:00Z</dcterms:created>
  <dcterms:modified xsi:type="dcterms:W3CDTF">2020-01-03T12:46:33Z</dcterms:modified>
</cp:coreProperties>
</file>